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0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エンゲージメント率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エンゲージメント率</c:v>
                </c:pt>
              </c:strCache>
            </c:strRef>
          </c:tx>
          <c:invertIfNegative val="1"/>
          <c:dPt>
            <c:idx val="0"/>
            <c:invertIfNegative val="1"/>
            <c:bubble3D val="0"/>
            <c:spPr>
              <a:gradFill>
                <a:gsLst>
                  <a:gs pos="0">
                    <a:schemeClr val="accent1"/>
                  </a:gs>
                  <a:gs pos="100000">
                    <a:schemeClr val="accent1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9A8-4972-A2AF-F883831210A7}"/>
              </c:ext>
            </c:extLst>
          </c:dPt>
          <c:dPt>
            <c:idx val="1"/>
            <c:invertIfNegative val="1"/>
            <c:bubble3D val="0"/>
            <c:spPr>
              <a:gradFill>
                <a:gsLst>
                  <a:gs pos="0">
                    <a:schemeClr val="accent2"/>
                  </a:gs>
                  <a:gs pos="100000">
                    <a:schemeClr val="accent2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9A8-4972-A2AF-F883831210A7}"/>
              </c:ext>
            </c:extLst>
          </c:dPt>
          <c:dPt>
            <c:idx val="2"/>
            <c:invertIfNegative val="1"/>
            <c:bubble3D val="0"/>
            <c:spPr>
              <a:gradFill>
                <a:gsLst>
                  <a:gs pos="0">
                    <a:schemeClr val="accent3"/>
                  </a:gs>
                  <a:gs pos="100000">
                    <a:schemeClr val="accent3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9A8-4972-A2AF-F883831210A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日本</c:v>
                </c:pt>
                <c:pt idx="1">
                  <c:v>世界平均</c:v>
                </c:pt>
                <c:pt idx="2">
                  <c:v>アメリカ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23</c:v>
                </c:pt>
                <c:pt idx="2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A8-4972-A2AF-F883831210A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2068027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1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83" y="862784"/>
            <a:ext cx="8416834" cy="548322"/>
          </a:xfrm>
        </p:spPr>
        <p:txBody>
          <a:bodyPr>
            <a:noAutofit/>
          </a:bodyPr>
          <a:lstStyle/>
          <a:p>
            <a:r>
              <a:rPr sz="2400" b="1" u="sng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日本</a:t>
            </a:r>
            <a:r>
              <a:rPr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r>
              <a:rPr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エンゲージメントはなぜ世界最低水準なのか？</a:t>
            </a:r>
            <a:endParaRPr sz="24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257269"/>
              </p:ext>
            </p:extLst>
          </p:nvPr>
        </p:nvGraphicFramePr>
        <p:xfrm>
          <a:off x="914400" y="1711393"/>
          <a:ext cx="7315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25708" y="5446576"/>
            <a:ext cx="5692584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/>
            </a:pPr>
            <a:r>
              <a:rPr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社員の意欲の問題ではなく</a:t>
            </a:r>
            <a:r>
              <a:rPr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、「</a:t>
            </a:r>
            <a:r>
              <a:rPr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関わり方」と「組織の仕組み」が違いを生んでいる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43600" y="5995216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出典：Gallup社（2023年調査）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31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日本人のエンゲージメントはなぜ世界最低水準なのか？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masahisa</dc:creator>
  <cp:keywords/>
  <dc:description>generated using python-pptx</dc:description>
  <cp:lastModifiedBy>masahisa</cp:lastModifiedBy>
  <cp:revision>3</cp:revision>
  <dcterms:created xsi:type="dcterms:W3CDTF">2013-01-27T09:14:16Z</dcterms:created>
  <dcterms:modified xsi:type="dcterms:W3CDTF">2026-03-31T23:12:30Z</dcterms:modified>
  <cp:category/>
</cp:coreProperties>
</file>